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handoutMasterIdLst>
    <p:handoutMasterId r:id="rId36"/>
  </p:handoutMasterIdLst>
  <p:sldIdLst>
    <p:sldId id="256" r:id="rId2"/>
    <p:sldId id="257" r:id="rId3"/>
    <p:sldId id="262" r:id="rId4"/>
    <p:sldId id="261" r:id="rId5"/>
    <p:sldId id="273" r:id="rId6"/>
    <p:sldId id="263" r:id="rId7"/>
    <p:sldId id="264" r:id="rId8"/>
    <p:sldId id="259" r:id="rId9"/>
    <p:sldId id="260" r:id="rId10"/>
    <p:sldId id="258" r:id="rId11"/>
    <p:sldId id="275" r:id="rId12"/>
    <p:sldId id="287" r:id="rId13"/>
    <p:sldId id="288" r:id="rId14"/>
    <p:sldId id="274" r:id="rId15"/>
    <p:sldId id="266" r:id="rId16"/>
    <p:sldId id="267" r:id="rId17"/>
    <p:sldId id="268" r:id="rId18"/>
    <p:sldId id="269" r:id="rId19"/>
    <p:sldId id="270" r:id="rId20"/>
    <p:sldId id="272" r:id="rId21"/>
    <p:sldId id="277" r:id="rId22"/>
    <p:sldId id="276" r:id="rId23"/>
    <p:sldId id="289" r:id="rId24"/>
    <p:sldId id="290" r:id="rId25"/>
    <p:sldId id="291" r:id="rId26"/>
    <p:sldId id="278" r:id="rId27"/>
    <p:sldId id="279" r:id="rId28"/>
    <p:sldId id="285" r:id="rId29"/>
    <p:sldId id="286" r:id="rId30"/>
    <p:sldId id="280" r:id="rId31"/>
    <p:sldId id="282" r:id="rId32"/>
    <p:sldId id="284" r:id="rId33"/>
    <p:sldId id="283" r:id="rId34"/>
    <p:sldId id="281" r:id="rId35"/>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4660"/>
  </p:normalViewPr>
  <p:slideViewPr>
    <p:cSldViewPr snapToGrid="0">
      <p:cViewPr varScale="1">
        <p:scale>
          <a:sx n="99" d="100"/>
          <a:sy n="99" d="100"/>
        </p:scale>
        <p:origin x="106"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43C24BB-1985-4092-B36E-C43DA7488D31}" type="datetimeFigureOut">
              <a:rPr lang="da-DK" smtClean="0"/>
              <a:t>23-01-2019</a:t>
            </a:fld>
            <a:endParaRPr lang="da-DK"/>
          </a:p>
        </p:txBody>
      </p:sp>
      <p:sp>
        <p:nvSpPr>
          <p:cNvPr id="4" name="Pladsholder til sidefod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9DCEF4B-E366-4CC3-93C5-95B1301B603F}" type="slidenum">
              <a:rPr lang="da-DK" smtClean="0"/>
              <a:t>‹nr.›</a:t>
            </a:fld>
            <a:endParaRPr lang="da-DK"/>
          </a:p>
        </p:txBody>
      </p:sp>
    </p:spTree>
    <p:extLst>
      <p:ext uri="{BB962C8B-B14F-4D97-AF65-F5344CB8AC3E}">
        <p14:creationId xmlns:p14="http://schemas.microsoft.com/office/powerpoint/2010/main" val="11195195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da-DK" smtClean="0"/>
              <a:t>Klik for at redigere i master</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624BE5A-114C-457A-9526-5370E9602B45}" type="datetimeFigureOut">
              <a:rPr lang="da-DK" smtClean="0"/>
              <a:t>21-01-2019</a:t>
            </a:fld>
            <a:endParaRPr lang="da-DK"/>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da-DK"/>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220B807-4642-42F2-B501-18FC96399C84}" type="slidenum">
              <a:rPr lang="da-DK" smtClean="0"/>
              <a:t>‹nr.›</a:t>
            </a:fld>
            <a:endParaRPr lang="da-DK"/>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50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B624BE5A-114C-457A-9526-5370E9602B45}" type="datetimeFigureOut">
              <a:rPr lang="da-DK" smtClean="0"/>
              <a:t>21-01-2019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220B807-4642-42F2-B501-18FC96399C84}" type="slidenum">
              <a:rPr lang="da-DK" smtClean="0"/>
              <a:t>‹nr.›</a:t>
            </a:fld>
            <a:endParaRPr lang="da-DK"/>
          </a:p>
        </p:txBody>
      </p:sp>
    </p:spTree>
    <p:extLst>
      <p:ext uri="{BB962C8B-B14F-4D97-AF65-F5344CB8AC3E}">
        <p14:creationId xmlns:p14="http://schemas.microsoft.com/office/powerpoint/2010/main" val="349664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da-DK" smtClean="0"/>
              <a:t>Klik for at redigere i master</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B624BE5A-114C-457A-9526-5370E9602B45}" type="datetimeFigureOut">
              <a:rPr lang="da-DK" smtClean="0"/>
              <a:t>21-01-2019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220B807-4642-42F2-B501-18FC96399C84}" type="slidenum">
              <a:rPr lang="da-DK" smtClean="0"/>
              <a:t>‹nr.›</a:t>
            </a:fld>
            <a:endParaRPr lang="da-DK"/>
          </a:p>
        </p:txBody>
      </p:sp>
    </p:spTree>
    <p:extLst>
      <p:ext uri="{BB962C8B-B14F-4D97-AF65-F5344CB8AC3E}">
        <p14:creationId xmlns:p14="http://schemas.microsoft.com/office/powerpoint/2010/main" val="224785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da-DK" smtClean="0"/>
              <a:t>Klik for at redigere i master</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B624BE5A-114C-457A-9526-5370E9602B45}" type="datetimeFigureOut">
              <a:rPr lang="da-DK" smtClean="0"/>
              <a:t>21-01-2019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220B807-4642-42F2-B501-18FC96399C84}" type="slidenum">
              <a:rPr lang="da-DK" smtClean="0"/>
              <a:t>‹nr.›</a:t>
            </a:fld>
            <a:endParaRPr lang="da-DK"/>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45644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da-DK" smtClean="0"/>
              <a:t>Klik for at redigere i master</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B624BE5A-114C-457A-9526-5370E9602B45}" type="datetimeFigureOut">
              <a:rPr lang="da-DK" smtClean="0"/>
              <a:t>21-01-2019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220B807-4642-42F2-B501-18FC96399C84}" type="slidenum">
              <a:rPr lang="da-DK" smtClean="0"/>
              <a:t>‹nr.›</a:t>
            </a:fld>
            <a:endParaRPr lang="da-DK"/>
          </a:p>
        </p:txBody>
      </p:sp>
    </p:spTree>
    <p:extLst>
      <p:ext uri="{BB962C8B-B14F-4D97-AF65-F5344CB8AC3E}">
        <p14:creationId xmlns:p14="http://schemas.microsoft.com/office/powerpoint/2010/main" val="3067747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da-DK" smtClean="0"/>
              <a:t>Klik for at redigere i master</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3" name="Date Placeholder 2"/>
          <p:cNvSpPr>
            <a:spLocks noGrp="1"/>
          </p:cNvSpPr>
          <p:nvPr>
            <p:ph type="dt" sz="half" idx="10"/>
          </p:nvPr>
        </p:nvSpPr>
        <p:spPr/>
        <p:txBody>
          <a:bodyPr/>
          <a:lstStyle/>
          <a:p>
            <a:fld id="{B624BE5A-114C-457A-9526-5370E9602B45}" type="datetimeFigureOut">
              <a:rPr lang="da-DK" smtClean="0"/>
              <a:t>21-01-2019</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E220B807-4642-42F2-B501-18FC96399C84}" type="slidenum">
              <a:rPr lang="da-DK" smtClean="0"/>
              <a:t>‹nr.›</a:t>
            </a:fld>
            <a:endParaRPr lang="da-DK"/>
          </a:p>
        </p:txBody>
      </p:sp>
    </p:spTree>
    <p:extLst>
      <p:ext uri="{BB962C8B-B14F-4D97-AF65-F5344CB8AC3E}">
        <p14:creationId xmlns:p14="http://schemas.microsoft.com/office/powerpoint/2010/main" val="2760115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da-DK" smtClean="0"/>
              <a:t>Klik for at redigere i master</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3" name="Date Placeholder 2"/>
          <p:cNvSpPr>
            <a:spLocks noGrp="1"/>
          </p:cNvSpPr>
          <p:nvPr>
            <p:ph type="dt" sz="half" idx="10"/>
          </p:nvPr>
        </p:nvSpPr>
        <p:spPr/>
        <p:txBody>
          <a:bodyPr/>
          <a:lstStyle/>
          <a:p>
            <a:fld id="{B624BE5A-114C-457A-9526-5370E9602B45}" type="datetimeFigureOut">
              <a:rPr lang="da-DK" smtClean="0"/>
              <a:t>21-01-2019</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E220B807-4642-42F2-B501-18FC96399C84}" type="slidenum">
              <a:rPr lang="da-DK" smtClean="0"/>
              <a:t>‹nr.›</a:t>
            </a:fld>
            <a:endParaRPr lang="da-DK"/>
          </a:p>
        </p:txBody>
      </p:sp>
    </p:spTree>
    <p:extLst>
      <p:ext uri="{BB962C8B-B14F-4D97-AF65-F5344CB8AC3E}">
        <p14:creationId xmlns:p14="http://schemas.microsoft.com/office/powerpoint/2010/main" val="206114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da-DK" smtClean="0"/>
              <a:t>Klik for at redigere i master</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B624BE5A-114C-457A-9526-5370E9602B45}" type="datetimeFigureOut">
              <a:rPr lang="da-DK" smtClean="0"/>
              <a:t>21-01-2019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220B807-4642-42F2-B501-18FC96399C84}" type="slidenum">
              <a:rPr lang="da-DK" smtClean="0"/>
              <a:t>‹nr.›</a:t>
            </a:fld>
            <a:endParaRPr lang="da-DK"/>
          </a:p>
        </p:txBody>
      </p:sp>
    </p:spTree>
    <p:extLst>
      <p:ext uri="{BB962C8B-B14F-4D97-AF65-F5344CB8AC3E}">
        <p14:creationId xmlns:p14="http://schemas.microsoft.com/office/powerpoint/2010/main" val="91332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da-DK" smtClean="0"/>
              <a:t>Klik for at redigere i master</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B624BE5A-114C-457A-9526-5370E9602B45}" type="datetimeFigureOut">
              <a:rPr lang="da-DK" smtClean="0"/>
              <a:t>21-01-2019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220B807-4642-42F2-B501-18FC96399C84}" type="slidenum">
              <a:rPr lang="da-DK" smtClean="0"/>
              <a:t>‹nr.›</a:t>
            </a:fld>
            <a:endParaRPr lang="da-DK"/>
          </a:p>
        </p:txBody>
      </p:sp>
    </p:spTree>
    <p:extLst>
      <p:ext uri="{BB962C8B-B14F-4D97-AF65-F5344CB8AC3E}">
        <p14:creationId xmlns:p14="http://schemas.microsoft.com/office/powerpoint/2010/main" val="360861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B624BE5A-114C-457A-9526-5370E9602B45}" type="datetimeFigureOut">
              <a:rPr lang="da-DK" smtClean="0"/>
              <a:t>21-01-2019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220B807-4642-42F2-B501-18FC96399C84}" type="slidenum">
              <a:rPr lang="da-DK" smtClean="0"/>
              <a:t>‹nr.›</a:t>
            </a:fld>
            <a:endParaRPr lang="da-DK"/>
          </a:p>
        </p:txBody>
      </p:sp>
    </p:spTree>
    <p:extLst>
      <p:ext uri="{BB962C8B-B14F-4D97-AF65-F5344CB8AC3E}">
        <p14:creationId xmlns:p14="http://schemas.microsoft.com/office/powerpoint/2010/main" val="44229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da-DK" smtClean="0"/>
              <a:t>Klik for at redigere i master</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B624BE5A-114C-457A-9526-5370E9602B45}" type="datetimeFigureOut">
              <a:rPr lang="da-DK" smtClean="0"/>
              <a:t>21-01-2019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220B807-4642-42F2-B501-18FC96399C84}" type="slidenum">
              <a:rPr lang="da-DK" smtClean="0"/>
              <a:t>‹nr.›</a:t>
            </a:fld>
            <a:endParaRPr lang="da-DK"/>
          </a:p>
        </p:txBody>
      </p:sp>
    </p:spTree>
    <p:extLst>
      <p:ext uri="{BB962C8B-B14F-4D97-AF65-F5344CB8AC3E}">
        <p14:creationId xmlns:p14="http://schemas.microsoft.com/office/powerpoint/2010/main" val="63975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da-DK" smtClean="0"/>
              <a:t>Klik for at redigere i master</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B624BE5A-114C-457A-9526-5370E9602B45}" type="datetimeFigureOut">
              <a:rPr lang="da-DK" smtClean="0"/>
              <a:t>21-01-2019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220B807-4642-42F2-B501-18FC96399C84}" type="slidenum">
              <a:rPr lang="da-DK" smtClean="0"/>
              <a:t>‹nr.›</a:t>
            </a:fld>
            <a:endParaRPr lang="da-DK"/>
          </a:p>
        </p:txBody>
      </p:sp>
    </p:spTree>
    <p:extLst>
      <p:ext uri="{BB962C8B-B14F-4D97-AF65-F5344CB8AC3E}">
        <p14:creationId xmlns:p14="http://schemas.microsoft.com/office/powerpoint/2010/main" val="45002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12" name="Content Placeholder 3"/>
          <p:cNvSpPr>
            <a:spLocks noGrp="1"/>
          </p:cNvSpPr>
          <p:nvPr>
            <p:ph sz="quarter" idx="13"/>
          </p:nvPr>
        </p:nvSpPr>
        <p:spPr>
          <a:xfrm>
            <a:off x="685802" y="2861733"/>
            <a:ext cx="5088712" cy="2512852"/>
          </a:xfrm>
        </p:spPr>
        <p:txBody>
          <a:bodyPr ancho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13" name="Content Placeholder 5"/>
          <p:cNvSpPr>
            <a:spLocks noGrp="1"/>
          </p:cNvSpPr>
          <p:nvPr>
            <p:ph sz="quarter" idx="14"/>
          </p:nvPr>
        </p:nvSpPr>
        <p:spPr>
          <a:xfrm>
            <a:off x="5993969" y="2861733"/>
            <a:ext cx="5088713" cy="2512852"/>
          </a:xfrm>
        </p:spPr>
        <p:txBody>
          <a:bodyPr ancho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B624BE5A-114C-457A-9526-5370E9602B45}" type="datetimeFigureOut">
              <a:rPr lang="da-DK" smtClean="0"/>
              <a:t>21-01-2019</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E220B807-4642-42F2-B501-18FC96399C84}" type="slidenum">
              <a:rPr lang="da-DK" smtClean="0"/>
              <a:t>‹nr.›</a:t>
            </a:fld>
            <a:endParaRPr lang="da-DK"/>
          </a:p>
        </p:txBody>
      </p:sp>
    </p:spTree>
    <p:extLst>
      <p:ext uri="{BB962C8B-B14F-4D97-AF65-F5344CB8AC3E}">
        <p14:creationId xmlns:p14="http://schemas.microsoft.com/office/powerpoint/2010/main" val="30516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B624BE5A-114C-457A-9526-5370E9602B45}" type="datetimeFigureOut">
              <a:rPr lang="da-DK" smtClean="0"/>
              <a:t>21-01-2019</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E220B807-4642-42F2-B501-18FC96399C84}" type="slidenum">
              <a:rPr lang="da-DK" smtClean="0"/>
              <a:t>‹nr.›</a:t>
            </a:fld>
            <a:endParaRPr lang="da-DK"/>
          </a:p>
        </p:txBody>
      </p:sp>
    </p:spTree>
    <p:extLst>
      <p:ext uri="{BB962C8B-B14F-4D97-AF65-F5344CB8AC3E}">
        <p14:creationId xmlns:p14="http://schemas.microsoft.com/office/powerpoint/2010/main" val="240127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4BE5A-114C-457A-9526-5370E9602B45}" type="datetimeFigureOut">
              <a:rPr lang="da-DK" smtClean="0"/>
              <a:t>21-01-2019</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E220B807-4642-42F2-B501-18FC96399C84}" type="slidenum">
              <a:rPr lang="da-DK" smtClean="0"/>
              <a:t>‹nr.›</a:t>
            </a:fld>
            <a:endParaRPr lang="da-DK"/>
          </a:p>
        </p:txBody>
      </p:sp>
    </p:spTree>
    <p:extLst>
      <p:ext uri="{BB962C8B-B14F-4D97-AF65-F5344CB8AC3E}">
        <p14:creationId xmlns:p14="http://schemas.microsoft.com/office/powerpoint/2010/main" val="62120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da-DK" smtClean="0"/>
              <a:t>Klik for at redigere i master</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B624BE5A-114C-457A-9526-5370E9602B45}" type="datetimeFigureOut">
              <a:rPr lang="da-DK" smtClean="0"/>
              <a:t>21-01-2019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220B807-4642-42F2-B501-18FC96399C84}" type="slidenum">
              <a:rPr lang="da-DK" smtClean="0"/>
              <a:t>‹nr.›</a:t>
            </a:fld>
            <a:endParaRPr lang="da-DK"/>
          </a:p>
        </p:txBody>
      </p:sp>
    </p:spTree>
    <p:extLst>
      <p:ext uri="{BB962C8B-B14F-4D97-AF65-F5344CB8AC3E}">
        <p14:creationId xmlns:p14="http://schemas.microsoft.com/office/powerpoint/2010/main" val="63963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B624BE5A-114C-457A-9526-5370E9602B45}" type="datetimeFigureOut">
              <a:rPr lang="da-DK" smtClean="0"/>
              <a:t>21-01-2019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220B807-4642-42F2-B501-18FC96399C84}" type="slidenum">
              <a:rPr lang="da-DK" smtClean="0"/>
              <a:t>‹nr.›</a:t>
            </a:fld>
            <a:endParaRPr lang="da-DK"/>
          </a:p>
        </p:txBody>
      </p:sp>
    </p:spTree>
    <p:extLst>
      <p:ext uri="{BB962C8B-B14F-4D97-AF65-F5344CB8AC3E}">
        <p14:creationId xmlns:p14="http://schemas.microsoft.com/office/powerpoint/2010/main" val="350292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624BE5A-114C-457A-9526-5370E9602B45}" type="datetimeFigureOut">
              <a:rPr lang="da-DK" smtClean="0"/>
              <a:t>21-01-2019</a:t>
            </a:fld>
            <a:endParaRPr lang="da-DK"/>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da-DK"/>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220B807-4642-42F2-B501-18FC96399C84}" type="slidenum">
              <a:rPr lang="da-DK" smtClean="0"/>
              <a:t>‹nr.›</a:t>
            </a:fld>
            <a:endParaRPr lang="da-DK"/>
          </a:p>
        </p:txBody>
      </p:sp>
    </p:spTree>
    <p:extLst>
      <p:ext uri="{BB962C8B-B14F-4D97-AF65-F5344CB8AC3E}">
        <p14:creationId xmlns:p14="http://schemas.microsoft.com/office/powerpoint/2010/main" val="26658512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Hvad siger Bibelen </a:t>
            </a:r>
            <a:br>
              <a:rPr lang="da-DK" dirty="0" smtClean="0"/>
            </a:br>
            <a:r>
              <a:rPr lang="da-DK" dirty="0" smtClean="0"/>
              <a:t>om tro?</a:t>
            </a:r>
            <a:endParaRPr lang="da-DK" dirty="0"/>
          </a:p>
        </p:txBody>
      </p:sp>
      <p:sp>
        <p:nvSpPr>
          <p:cNvPr id="3" name="Undertitel 2"/>
          <p:cNvSpPr>
            <a:spLocks noGrp="1"/>
          </p:cNvSpPr>
          <p:nvPr>
            <p:ph type="subTitle" idx="1"/>
          </p:nvPr>
        </p:nvSpPr>
        <p:spPr/>
        <p:txBody>
          <a:bodyPr/>
          <a:lstStyle/>
          <a:p>
            <a:r>
              <a:rPr lang="da-DK" dirty="0" smtClean="0"/>
              <a:t>tre aftner om tro</a:t>
            </a:r>
            <a:endParaRPr lang="da-DK" dirty="0"/>
          </a:p>
        </p:txBody>
      </p:sp>
    </p:spTree>
    <p:extLst>
      <p:ext uri="{BB962C8B-B14F-4D97-AF65-F5344CB8AC3E}">
        <p14:creationId xmlns:p14="http://schemas.microsoft.com/office/powerpoint/2010/main" val="3706946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Bibelens korte definition af tro</a:t>
            </a:r>
            <a:endParaRPr lang="da-DK" dirty="0"/>
          </a:p>
        </p:txBody>
      </p:sp>
      <p:sp>
        <p:nvSpPr>
          <p:cNvPr id="5" name="Pladsholder til indhold 4"/>
          <p:cNvSpPr>
            <a:spLocks noGrp="1"/>
          </p:cNvSpPr>
          <p:nvPr>
            <p:ph sz="quarter" idx="13"/>
          </p:nvPr>
        </p:nvSpPr>
        <p:spPr/>
        <p:txBody>
          <a:bodyPr/>
          <a:lstStyle/>
          <a:p>
            <a:r>
              <a:rPr lang="da-DK" dirty="0" smtClean="0"/>
              <a:t>”Tro </a:t>
            </a:r>
            <a:r>
              <a:rPr lang="da-DK" dirty="0"/>
              <a:t>er fast tillid til det, der håbes på, </a:t>
            </a:r>
            <a:r>
              <a:rPr lang="da-DK" dirty="0" smtClean="0"/>
              <a:t/>
            </a:r>
            <a:br>
              <a:rPr lang="da-DK" dirty="0" smtClean="0"/>
            </a:br>
            <a:r>
              <a:rPr lang="da-DK" dirty="0" smtClean="0"/>
              <a:t>overbevisning </a:t>
            </a:r>
            <a:r>
              <a:rPr lang="da-DK" dirty="0"/>
              <a:t>om det, der ikke </a:t>
            </a:r>
            <a:r>
              <a:rPr lang="da-DK" dirty="0" smtClean="0"/>
              <a:t>ses” </a:t>
            </a:r>
            <a:br>
              <a:rPr lang="da-DK" dirty="0" smtClean="0"/>
            </a:br>
            <a:r>
              <a:rPr lang="da-DK" dirty="0" smtClean="0"/>
              <a:t>(Hebræerbrevet kapitel 11 vers 1)</a:t>
            </a:r>
            <a:endParaRPr lang="da-DK" dirty="0"/>
          </a:p>
        </p:txBody>
      </p:sp>
      <p:pic>
        <p:nvPicPr>
          <p:cNvPr id="4100" name="Picture 4" descr="Billedresultat for tro hebrÃ¦erbrev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3153" y="2327126"/>
            <a:ext cx="4948849" cy="278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68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sz="quarter" idx="13"/>
          </p:nvPr>
        </p:nvSpPr>
        <p:spPr/>
        <p:txBody>
          <a:bodyPr>
            <a:normAutofit/>
          </a:bodyPr>
          <a:lstStyle/>
          <a:p>
            <a:pPr marL="0" indent="0">
              <a:buNone/>
            </a:pPr>
            <a:r>
              <a:rPr lang="da-DK" sz="3600" dirty="0" smtClean="0"/>
              <a:t>”… er så kortsynet, at han intet kan se”</a:t>
            </a:r>
            <a:br>
              <a:rPr lang="da-DK" sz="3600" dirty="0" smtClean="0"/>
            </a:br>
            <a:r>
              <a:rPr lang="da-DK" sz="3600" dirty="0" smtClean="0"/>
              <a:t>(2. Petersbrev 1,9)</a:t>
            </a:r>
            <a:endParaRPr lang="da-DK" sz="3600" dirty="0"/>
          </a:p>
        </p:txBody>
      </p:sp>
      <p:pic>
        <p:nvPicPr>
          <p:cNvPr id="19458" name="Picture 2" descr="Billedresultat for short sighted"/>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43631" y="2063750"/>
            <a:ext cx="4587887" cy="331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384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27652" name="Picture 4" descr="Billedet indeholder sandsynligvis: plante, blomst, grÃ¦s, trÃ¦, friluftsliv og natu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12808" y="105922"/>
            <a:ext cx="8888391" cy="591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025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28676" name="Picture 4" descr="Billedet indeholder sandsynligvis: plante og friluftsliv"/>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914500" y="685800"/>
            <a:ext cx="7939484" cy="528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430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 ser på det usynlige?</a:t>
            </a:r>
            <a:endParaRPr lang="da-DK" dirty="0"/>
          </a:p>
        </p:txBody>
      </p:sp>
      <p:sp>
        <p:nvSpPr>
          <p:cNvPr id="3" name="Pladsholder til indhold 2"/>
          <p:cNvSpPr>
            <a:spLocks noGrp="1"/>
          </p:cNvSpPr>
          <p:nvPr>
            <p:ph sz="quarter" idx="13"/>
          </p:nvPr>
        </p:nvSpPr>
        <p:spPr/>
        <p:txBody>
          <a:bodyPr>
            <a:normAutofit/>
          </a:bodyPr>
          <a:lstStyle/>
          <a:p>
            <a:pPr marL="0" indent="0">
              <a:buNone/>
            </a:pPr>
            <a:r>
              <a:rPr lang="da-DK" sz="2800" dirty="0" smtClean="0"/>
              <a:t>”Vi ser ikke på det det synlige, men på det usynlige; det synlige varer jo kun en tid, det usynlige evigt”</a:t>
            </a:r>
            <a:br>
              <a:rPr lang="da-DK" sz="2800" dirty="0" smtClean="0"/>
            </a:br>
            <a:r>
              <a:rPr lang="da-DK" sz="2800" dirty="0" smtClean="0"/>
              <a:t>(2. Korintherbrev 4,9)</a:t>
            </a:r>
            <a:endParaRPr lang="da-DK" sz="2800" dirty="0"/>
          </a:p>
        </p:txBody>
      </p:sp>
      <p:pic>
        <p:nvPicPr>
          <p:cNvPr id="18434" name="Picture 2" descr="Billedresultat for see the unseen"/>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994400" y="2288977"/>
            <a:ext cx="5086350" cy="286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311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sz="quarter" idx="13"/>
          </p:nvPr>
        </p:nvSpPr>
        <p:spPr/>
        <p:txBody>
          <a:bodyPr>
            <a:normAutofit fontScale="92500" lnSpcReduction="10000"/>
          </a:bodyPr>
          <a:lstStyle/>
          <a:p>
            <a:pPr marL="0" indent="0">
              <a:buNone/>
            </a:pPr>
            <a:r>
              <a:rPr lang="da-DK" sz="2800" dirty="0"/>
              <a:t>Øjne, I var lykkelige,</a:t>
            </a:r>
            <a:br>
              <a:rPr lang="da-DK" sz="2800" dirty="0"/>
            </a:br>
            <a:r>
              <a:rPr lang="da-DK" sz="2800" dirty="0"/>
              <a:t>I, som så Guds Søn på jord.</a:t>
            </a:r>
            <a:br>
              <a:rPr lang="da-DK" sz="2800" dirty="0"/>
            </a:br>
            <a:r>
              <a:rPr lang="da-DK" sz="2800" dirty="0"/>
              <a:t>Øren, I blev hovedrige,</a:t>
            </a:r>
            <a:br>
              <a:rPr lang="da-DK" sz="2800" dirty="0"/>
            </a:br>
            <a:r>
              <a:rPr lang="da-DK" sz="2800" dirty="0"/>
              <a:t>da I </a:t>
            </a:r>
            <a:r>
              <a:rPr lang="da-DK" sz="2800" dirty="0" err="1"/>
              <a:t>lytted</a:t>
            </a:r>
            <a:r>
              <a:rPr lang="da-DK" sz="2800" dirty="0"/>
              <a:t> til hans ord</a:t>
            </a:r>
            <a:r>
              <a:rPr lang="da-DK" sz="2800" dirty="0" smtClean="0"/>
              <a:t>,</a:t>
            </a:r>
            <a:br>
              <a:rPr lang="da-DK" sz="2800" dirty="0" smtClean="0"/>
            </a:br>
            <a:r>
              <a:rPr lang="da-DK" sz="2800" dirty="0" smtClean="0"/>
              <a:t>…</a:t>
            </a:r>
            <a:br>
              <a:rPr lang="da-DK" sz="2800" dirty="0" smtClean="0"/>
            </a:br>
            <a:r>
              <a:rPr lang="da-DK" sz="2800" dirty="0"/>
              <a:t>Konger og profeter mange</a:t>
            </a:r>
            <a:r>
              <a:rPr lang="da-DK" sz="2800" dirty="0"/>
              <a:t/>
            </a:r>
            <a:br>
              <a:rPr lang="da-DK" sz="2800" dirty="0"/>
            </a:br>
            <a:r>
              <a:rPr lang="da-DK" sz="2800" dirty="0"/>
              <a:t>længtes efter eders </a:t>
            </a:r>
            <a:r>
              <a:rPr lang="da-DK" sz="2800" dirty="0" smtClean="0"/>
              <a:t>kår</a:t>
            </a:r>
            <a:endParaRPr lang="da-DK" sz="2800" dirty="0"/>
          </a:p>
        </p:txBody>
      </p:sp>
      <p:pic>
        <p:nvPicPr>
          <p:cNvPr id="10244" name="Picture 4" descr="Billedresultat for grundtvig salmedig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039" y="2157026"/>
            <a:ext cx="5181844" cy="292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796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C.S. Lewis</a:t>
            </a:r>
            <a:br>
              <a:rPr lang="da-DK" dirty="0" smtClean="0"/>
            </a:br>
            <a:r>
              <a:rPr lang="da-DK" sz="1800" dirty="0" smtClean="0"/>
              <a:t>(1898-1963)</a:t>
            </a:r>
            <a:endParaRPr lang="da-DK" sz="1800" dirty="0"/>
          </a:p>
        </p:txBody>
      </p:sp>
      <p:sp>
        <p:nvSpPr>
          <p:cNvPr id="3" name="Pladsholder til indhold 2"/>
          <p:cNvSpPr>
            <a:spLocks noGrp="1"/>
          </p:cNvSpPr>
          <p:nvPr>
            <p:ph sz="quarter" idx="13"/>
          </p:nvPr>
        </p:nvSpPr>
        <p:spPr/>
        <p:txBody>
          <a:bodyPr/>
          <a:lstStyle/>
          <a:p>
            <a:pPr marL="0" indent="0">
              <a:buNone/>
            </a:pPr>
            <a:r>
              <a:rPr lang="da-DK" dirty="0" smtClean="0"/>
              <a:t>”</a:t>
            </a:r>
            <a:r>
              <a:rPr lang="da-DK" dirty="0" err="1" smtClean="0"/>
              <a:t>Seeing</a:t>
            </a:r>
            <a:r>
              <a:rPr lang="da-DK" dirty="0" smtClean="0"/>
              <a:t> is not </a:t>
            </a:r>
            <a:r>
              <a:rPr lang="da-DK" dirty="0" err="1" smtClean="0"/>
              <a:t>believing</a:t>
            </a:r>
            <a:r>
              <a:rPr lang="da-DK" dirty="0" smtClean="0"/>
              <a:t>. […] </a:t>
            </a:r>
            <a:br>
              <a:rPr lang="da-DK" dirty="0" smtClean="0"/>
            </a:br>
            <a:r>
              <a:rPr lang="da-DK" dirty="0" err="1" smtClean="0"/>
              <a:t>What</a:t>
            </a:r>
            <a:r>
              <a:rPr lang="da-DK" dirty="0" smtClean="0"/>
              <a:t> </a:t>
            </a:r>
            <a:r>
              <a:rPr lang="da-DK" dirty="0" err="1" smtClean="0"/>
              <a:t>we</a:t>
            </a:r>
            <a:r>
              <a:rPr lang="da-DK" dirty="0" smtClean="0"/>
              <a:t> </a:t>
            </a:r>
            <a:r>
              <a:rPr lang="da-DK" dirty="0" err="1" smtClean="0"/>
              <a:t>learn</a:t>
            </a:r>
            <a:r>
              <a:rPr lang="da-DK" dirty="0" smtClean="0"/>
              <a:t> from </a:t>
            </a:r>
            <a:r>
              <a:rPr lang="da-DK" dirty="0" err="1" smtClean="0"/>
              <a:t>experence</a:t>
            </a:r>
            <a:r>
              <a:rPr lang="da-DK" dirty="0" smtClean="0"/>
              <a:t> </a:t>
            </a:r>
            <a:r>
              <a:rPr lang="da-DK" dirty="0" err="1" smtClean="0"/>
              <a:t>depends</a:t>
            </a:r>
            <a:r>
              <a:rPr lang="da-DK" dirty="0" smtClean="0"/>
              <a:t> on he kind of </a:t>
            </a:r>
            <a:br>
              <a:rPr lang="da-DK" dirty="0" smtClean="0"/>
            </a:br>
            <a:r>
              <a:rPr lang="da-DK" dirty="0" err="1" smtClean="0"/>
              <a:t>philosophy</a:t>
            </a:r>
            <a:r>
              <a:rPr lang="da-DK" dirty="0" smtClean="0"/>
              <a:t> </a:t>
            </a:r>
            <a:r>
              <a:rPr lang="da-DK" dirty="0" err="1" smtClean="0"/>
              <a:t>we</a:t>
            </a:r>
            <a:r>
              <a:rPr lang="da-DK" dirty="0" smtClean="0"/>
              <a:t> bring to </a:t>
            </a:r>
            <a:r>
              <a:rPr lang="da-DK" dirty="0" err="1" smtClean="0"/>
              <a:t>experience</a:t>
            </a:r>
            <a:r>
              <a:rPr lang="da-DK" dirty="0" smtClean="0"/>
              <a:t>”</a:t>
            </a:r>
            <a:endParaRPr lang="da-DK" dirty="0"/>
          </a:p>
        </p:txBody>
      </p:sp>
      <p:pic>
        <p:nvPicPr>
          <p:cNvPr id="11266" name="Picture 2" descr="Billedresultat for c.s. lew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215" y="336431"/>
            <a:ext cx="4188136" cy="530117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Relateret bille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03" y="336431"/>
            <a:ext cx="3296768" cy="219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Anselm af Canterbury</a:t>
            </a:r>
            <a:br>
              <a:rPr lang="da-DK" dirty="0" smtClean="0"/>
            </a:br>
            <a:r>
              <a:rPr lang="da-DK" sz="1600" dirty="0" smtClean="0"/>
              <a:t>(1033-1109)</a:t>
            </a:r>
            <a:endParaRPr lang="da-DK" sz="1600" dirty="0"/>
          </a:p>
        </p:txBody>
      </p:sp>
      <p:pic>
        <p:nvPicPr>
          <p:cNvPr id="12290" name="Picture 2" descr="Anselm of Canterbury.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flipH="1">
            <a:off x="7005920" y="2011992"/>
            <a:ext cx="2999569" cy="3311525"/>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p:cNvSpPr txBox="1"/>
          <p:nvPr/>
        </p:nvSpPr>
        <p:spPr>
          <a:xfrm>
            <a:off x="888521" y="2389517"/>
            <a:ext cx="5201728" cy="1754326"/>
          </a:xfrm>
          <a:prstGeom prst="rect">
            <a:avLst/>
          </a:prstGeom>
          <a:noFill/>
        </p:spPr>
        <p:txBody>
          <a:bodyPr wrap="square" rtlCol="0">
            <a:spAutoFit/>
          </a:bodyPr>
          <a:lstStyle/>
          <a:p>
            <a:r>
              <a:rPr lang="da-DK" sz="3600" dirty="0"/>
              <a:t>Credo ut </a:t>
            </a:r>
            <a:r>
              <a:rPr lang="da-DK" sz="3600" dirty="0" err="1"/>
              <a:t>intelligam</a:t>
            </a:r>
            <a:r>
              <a:rPr lang="da-DK" sz="3600" dirty="0"/>
              <a:t> </a:t>
            </a:r>
            <a:br>
              <a:rPr lang="da-DK" sz="3600" dirty="0"/>
            </a:br>
            <a:r>
              <a:rPr lang="da-DK" sz="3600" dirty="0" smtClean="0"/>
              <a:t/>
            </a:r>
            <a:br>
              <a:rPr lang="da-DK" sz="3600" dirty="0" smtClean="0"/>
            </a:br>
            <a:r>
              <a:rPr lang="da-DK" sz="3600" dirty="0" smtClean="0"/>
              <a:t>Jeg </a:t>
            </a:r>
            <a:r>
              <a:rPr lang="da-DK" sz="3600" dirty="0"/>
              <a:t>tror for at kunne forstå. </a:t>
            </a:r>
          </a:p>
        </p:txBody>
      </p:sp>
    </p:spTree>
    <p:extLst>
      <p:ext uri="{BB962C8B-B14F-4D97-AF65-F5344CB8AC3E}">
        <p14:creationId xmlns:p14="http://schemas.microsoft.com/office/powerpoint/2010/main" val="3749356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Billedresultat for jesus tea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492" y="3157268"/>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a-DK" dirty="0" smtClean="0"/>
              <a:t>se = tro eller tvivl</a:t>
            </a:r>
            <a:endParaRPr lang="da-DK" dirty="0"/>
          </a:p>
        </p:txBody>
      </p:sp>
      <p:sp>
        <p:nvSpPr>
          <p:cNvPr id="3" name="Pladsholder til tekst 2"/>
          <p:cNvSpPr>
            <a:spLocks noGrp="1"/>
          </p:cNvSpPr>
          <p:nvPr>
            <p:ph type="body" idx="1"/>
          </p:nvPr>
        </p:nvSpPr>
        <p:spPr/>
        <p:txBody>
          <a:bodyPr/>
          <a:lstStyle/>
          <a:p>
            <a:r>
              <a:rPr lang="da-DK" sz="1800" dirty="0" smtClean="0"/>
              <a:t>hvis de ikke tror efter at have læst bibelen…</a:t>
            </a:r>
            <a:endParaRPr lang="da-DK" sz="1800" dirty="0"/>
          </a:p>
        </p:txBody>
      </p:sp>
      <p:sp>
        <p:nvSpPr>
          <p:cNvPr id="4" name="Pladsholder til indhold 3"/>
          <p:cNvSpPr>
            <a:spLocks noGrp="1"/>
          </p:cNvSpPr>
          <p:nvPr>
            <p:ph sz="quarter" idx="13"/>
          </p:nvPr>
        </p:nvSpPr>
        <p:spPr/>
        <p:txBody>
          <a:bodyPr/>
          <a:lstStyle/>
          <a:p>
            <a:r>
              <a:rPr lang="da-DK" dirty="0"/>
              <a:t>”vil de heller ikke lade sig overbevise, selv om en står op fra de døde” (Lukas 16,31).</a:t>
            </a:r>
            <a:endParaRPr lang="da-DK" dirty="0"/>
          </a:p>
        </p:txBody>
      </p:sp>
      <p:sp>
        <p:nvSpPr>
          <p:cNvPr id="5" name="Pladsholder til tekst 4"/>
          <p:cNvSpPr>
            <a:spLocks noGrp="1"/>
          </p:cNvSpPr>
          <p:nvPr>
            <p:ph type="body" sz="quarter" idx="3"/>
          </p:nvPr>
        </p:nvSpPr>
        <p:spPr/>
        <p:txBody>
          <a:bodyPr/>
          <a:lstStyle/>
          <a:p>
            <a:r>
              <a:rPr lang="da-DK" dirty="0" smtClean="0"/>
              <a:t>Efter Lazarus´ opvækkelse</a:t>
            </a:r>
            <a:endParaRPr lang="da-DK" dirty="0"/>
          </a:p>
        </p:txBody>
      </p:sp>
      <p:sp>
        <p:nvSpPr>
          <p:cNvPr id="6" name="Pladsholder til indhold 5"/>
          <p:cNvSpPr>
            <a:spLocks noGrp="1"/>
          </p:cNvSpPr>
          <p:nvPr>
            <p:ph sz="quarter" idx="14"/>
          </p:nvPr>
        </p:nvSpPr>
        <p:spPr/>
        <p:txBody>
          <a:bodyPr/>
          <a:lstStyle/>
          <a:p>
            <a:r>
              <a:rPr lang="da-DK" dirty="0"/>
              <a:t>” Fra den dag af var de [jøderne] besluttet på at slå ham [Jesus] ihjel” (Johs 11, 53).</a:t>
            </a:r>
            <a:endParaRPr lang="da-DK" dirty="0"/>
          </a:p>
        </p:txBody>
      </p:sp>
    </p:spTree>
    <p:extLst>
      <p:ext uri="{BB962C8B-B14F-4D97-AF65-F5344CB8AC3E}">
        <p14:creationId xmlns:p14="http://schemas.microsoft.com/office/powerpoint/2010/main" val="1050826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”men nogle tvivlede”</a:t>
            </a:r>
            <a:endParaRPr lang="da-DK" dirty="0"/>
          </a:p>
        </p:txBody>
      </p:sp>
      <p:sp>
        <p:nvSpPr>
          <p:cNvPr id="3" name="Pladsholder til indhold 2"/>
          <p:cNvSpPr>
            <a:spLocks noGrp="1"/>
          </p:cNvSpPr>
          <p:nvPr>
            <p:ph sz="quarter" idx="13"/>
          </p:nvPr>
        </p:nvSpPr>
        <p:spPr/>
        <p:txBody>
          <a:bodyPr>
            <a:normAutofit/>
          </a:bodyPr>
          <a:lstStyle/>
          <a:p>
            <a:pPr marL="0" indent="0">
              <a:buNone/>
            </a:pPr>
            <a:r>
              <a:rPr lang="da-DK" sz="2800" dirty="0"/>
              <a:t>Men de elleve disciple gik til Galilæa til det bjerg, hvor Jesus havde sat dem stævne.  Og da de så ham, tilbad de ham, men nogle tvivlede</a:t>
            </a:r>
            <a:r>
              <a:rPr lang="da-DK" sz="2800" dirty="0" smtClean="0"/>
              <a:t>.</a:t>
            </a:r>
            <a:br>
              <a:rPr lang="da-DK" sz="2800" dirty="0" smtClean="0"/>
            </a:br>
            <a:r>
              <a:rPr lang="da-DK" sz="2800" dirty="0" smtClean="0"/>
              <a:t>(Matthæusevangeliet 28,16-17)</a:t>
            </a:r>
            <a:endParaRPr lang="da-DK" sz="2800" dirty="0"/>
          </a:p>
        </p:txBody>
      </p:sp>
      <p:pic>
        <p:nvPicPr>
          <p:cNvPr id="14338" name="Picture 2" descr="Billedresultat for resurrected jesus disciples doubt"/>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994400" y="2447925"/>
            <a:ext cx="508635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29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Pastor, hvad er tro?</a:t>
            </a:r>
            <a:endParaRPr lang="da-DK" dirty="0"/>
          </a:p>
        </p:txBody>
      </p:sp>
      <p:sp>
        <p:nvSpPr>
          <p:cNvPr id="4" name="Pladsholder til indhold 3"/>
          <p:cNvSpPr>
            <a:spLocks noGrp="1"/>
          </p:cNvSpPr>
          <p:nvPr>
            <p:ph sz="quarter" idx="13"/>
          </p:nvPr>
        </p:nvSpPr>
        <p:spPr/>
        <p:txBody>
          <a:bodyPr/>
          <a:lstStyle/>
          <a:p>
            <a:endParaRPr lang="da-DK"/>
          </a:p>
        </p:txBody>
      </p:sp>
      <p:sp>
        <p:nvSpPr>
          <p:cNvPr id="5" name="Pladsholder til indhold 4"/>
          <p:cNvSpPr>
            <a:spLocks noGrp="1"/>
          </p:cNvSpPr>
          <p:nvPr>
            <p:ph sz="quarter" idx="14"/>
          </p:nvPr>
        </p:nvSpPr>
        <p:spPr/>
        <p:txBody>
          <a:bodyPr/>
          <a:lstStyle/>
          <a:p>
            <a:endParaRPr lang="da-DK"/>
          </a:p>
        </p:txBody>
      </p:sp>
      <p:pic>
        <p:nvPicPr>
          <p:cNvPr id="1026" name="Picture 2" descr="Relateret bille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651" y="2063396"/>
            <a:ext cx="7245855" cy="331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441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dirty="0" smtClean="0"/>
              <a:t>Det er bedre til vort bedste at Jesus forlod os</a:t>
            </a:r>
            <a:endParaRPr lang="da-DK" sz="4000" dirty="0"/>
          </a:p>
        </p:txBody>
      </p:sp>
      <p:sp>
        <p:nvSpPr>
          <p:cNvPr id="3" name="Pladsholder til tekst 2"/>
          <p:cNvSpPr>
            <a:spLocks noGrp="1"/>
          </p:cNvSpPr>
          <p:nvPr>
            <p:ph type="body" idx="1"/>
          </p:nvPr>
        </p:nvSpPr>
        <p:spPr/>
        <p:txBody>
          <a:bodyPr/>
          <a:lstStyle/>
          <a:p>
            <a:endParaRPr lang="da-DK"/>
          </a:p>
        </p:txBody>
      </p:sp>
      <p:sp>
        <p:nvSpPr>
          <p:cNvPr id="4" name="Pladsholder til indhold 3"/>
          <p:cNvSpPr>
            <a:spLocks noGrp="1"/>
          </p:cNvSpPr>
          <p:nvPr>
            <p:ph sz="quarter" idx="13"/>
          </p:nvPr>
        </p:nvSpPr>
        <p:spPr/>
        <p:txBody>
          <a:bodyPr/>
          <a:lstStyle/>
          <a:p>
            <a:pPr marL="0" indent="0">
              <a:buNone/>
            </a:pPr>
            <a:r>
              <a:rPr lang="da-DK" dirty="0" smtClean="0"/>
              <a:t>”Men </a:t>
            </a:r>
            <a:r>
              <a:rPr lang="da-DK" dirty="0"/>
              <a:t>jeg siger jer sandheden: Det er det bedste for jer, at jeg går bort. For går jeg ikke bort, vil Talsmanden ikke komme til jer; men når jeg går herfra, vil jeg sende ham til jer. </a:t>
            </a:r>
            <a:r>
              <a:rPr lang="da-DK" dirty="0" smtClean="0"/>
              <a:t>”</a:t>
            </a:r>
            <a:br>
              <a:rPr lang="da-DK" dirty="0" smtClean="0"/>
            </a:br>
            <a:r>
              <a:rPr lang="da-DK" dirty="0" smtClean="0"/>
              <a:t>(Johannesevangeliet 16,17)</a:t>
            </a:r>
            <a:endParaRPr lang="da-DK" dirty="0"/>
          </a:p>
        </p:txBody>
      </p:sp>
      <p:sp>
        <p:nvSpPr>
          <p:cNvPr id="5" name="Pladsholder til tekst 4"/>
          <p:cNvSpPr>
            <a:spLocks noGrp="1"/>
          </p:cNvSpPr>
          <p:nvPr>
            <p:ph type="body" sz="quarter" idx="3"/>
          </p:nvPr>
        </p:nvSpPr>
        <p:spPr/>
        <p:txBody>
          <a:bodyPr/>
          <a:lstStyle/>
          <a:p>
            <a:endParaRPr lang="da-DK"/>
          </a:p>
        </p:txBody>
      </p:sp>
      <p:pic>
        <p:nvPicPr>
          <p:cNvPr id="17410" name="Picture 2" descr="Billedresultat for pentecost"/>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832121" y="2743390"/>
            <a:ext cx="3277981" cy="216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871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Blindfødt og dødt</a:t>
            </a:r>
            <a:endParaRPr lang="da-DK" dirty="0"/>
          </a:p>
        </p:txBody>
      </p:sp>
      <p:sp>
        <p:nvSpPr>
          <p:cNvPr id="3" name="Pladsholder til tekst 2"/>
          <p:cNvSpPr>
            <a:spLocks noGrp="1"/>
          </p:cNvSpPr>
          <p:nvPr>
            <p:ph type="body" idx="1"/>
          </p:nvPr>
        </p:nvSpPr>
        <p:spPr/>
        <p:txBody>
          <a:bodyPr/>
          <a:lstStyle/>
          <a:p>
            <a:endParaRPr lang="da-DK"/>
          </a:p>
        </p:txBody>
      </p:sp>
      <p:sp>
        <p:nvSpPr>
          <p:cNvPr id="4" name="Pladsholder til indhold 3"/>
          <p:cNvSpPr>
            <a:spLocks noGrp="1"/>
          </p:cNvSpPr>
          <p:nvPr>
            <p:ph sz="quarter" idx="13"/>
          </p:nvPr>
        </p:nvSpPr>
        <p:spPr/>
        <p:txBody>
          <a:bodyPr/>
          <a:lstStyle/>
          <a:p>
            <a:pPr marL="0" indent="0">
              <a:buNone/>
            </a:pPr>
            <a:r>
              <a:rPr lang="da-DK" dirty="0" smtClean="0"/>
              <a:t>”</a:t>
            </a:r>
            <a:r>
              <a:rPr lang="da-DK" dirty="0"/>
              <a:t> Blindfødt var det ømme hjerte,</a:t>
            </a:r>
            <a:r>
              <a:rPr lang="da-DK" dirty="0"/>
              <a:t/>
            </a:r>
            <a:br>
              <a:rPr lang="da-DK" dirty="0"/>
            </a:br>
            <a:r>
              <a:rPr lang="da-DK" dirty="0"/>
              <a:t>ser dog nu hans Guddoms-glans;</a:t>
            </a:r>
            <a:r>
              <a:rPr lang="da-DK" dirty="0"/>
              <a:t/>
            </a:r>
            <a:br>
              <a:rPr lang="da-DK" dirty="0"/>
            </a:br>
            <a:r>
              <a:rPr lang="da-DK" dirty="0"/>
              <a:t>død var sjælen til vor smerte,</a:t>
            </a:r>
            <a:r>
              <a:rPr lang="da-DK" dirty="0"/>
              <a:t/>
            </a:r>
            <a:br>
              <a:rPr lang="da-DK" dirty="0"/>
            </a:br>
            <a:r>
              <a:rPr lang="da-DK" dirty="0"/>
              <a:t>lever nu i Ånden hans,</a:t>
            </a:r>
            <a:r>
              <a:rPr lang="da-DK" dirty="0"/>
              <a:t/>
            </a:r>
            <a:br>
              <a:rPr lang="da-DK" dirty="0"/>
            </a:br>
            <a:r>
              <a:rPr lang="da-DK" dirty="0" err="1"/>
              <a:t>igenfødte</a:t>
            </a:r>
            <a:r>
              <a:rPr lang="da-DK" dirty="0"/>
              <a:t> til Guds rige</a:t>
            </a:r>
            <a:r>
              <a:rPr lang="da-DK" dirty="0"/>
              <a:t/>
            </a:r>
            <a:br>
              <a:rPr lang="da-DK" dirty="0"/>
            </a:br>
            <a:r>
              <a:rPr lang="da-DK" dirty="0"/>
              <a:t>vi det ser i lys tillige</a:t>
            </a:r>
            <a:r>
              <a:rPr lang="da-DK" dirty="0" smtClean="0"/>
              <a:t>.”</a:t>
            </a:r>
            <a:endParaRPr lang="da-DK" dirty="0"/>
          </a:p>
        </p:txBody>
      </p:sp>
      <p:sp>
        <p:nvSpPr>
          <p:cNvPr id="5" name="Pladsholder til tekst 4"/>
          <p:cNvSpPr>
            <a:spLocks noGrp="1"/>
          </p:cNvSpPr>
          <p:nvPr>
            <p:ph type="body" sz="quarter" idx="3"/>
          </p:nvPr>
        </p:nvSpPr>
        <p:spPr/>
        <p:txBody>
          <a:bodyPr/>
          <a:lstStyle/>
          <a:p>
            <a:endParaRPr lang="da-DK"/>
          </a:p>
        </p:txBody>
      </p:sp>
      <p:pic>
        <p:nvPicPr>
          <p:cNvPr id="7" name="Picture 4" descr="Billedresultat for grundtvig salmedigte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309534" y="2862263"/>
            <a:ext cx="4457670" cy="251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132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sz="quarter" idx="13"/>
          </p:nvPr>
        </p:nvSpPr>
        <p:spPr/>
        <p:txBody>
          <a:bodyPr>
            <a:noAutofit/>
          </a:bodyPr>
          <a:lstStyle/>
          <a:p>
            <a:pPr marL="0" indent="0">
              <a:buNone/>
            </a:pPr>
            <a:r>
              <a:rPr lang="da-DK" sz="2400" dirty="0" smtClean="0"/>
              <a:t>”Frygt ikke, der er flere på vores side end på deres! Så bad Elisa: Herre, åbn øjnene på ham, så han kan se!”. Herren åbnede den ungen mands øjne, og han så at bjerget var fuldt af ildheste og ildvogne rundt om Elisa” </a:t>
            </a:r>
            <a:br>
              <a:rPr lang="da-DK" sz="2400" dirty="0" smtClean="0"/>
            </a:br>
            <a:r>
              <a:rPr lang="da-DK" sz="2400" dirty="0" smtClean="0"/>
              <a:t>(Anden </a:t>
            </a:r>
            <a:r>
              <a:rPr lang="da-DK" sz="2400" dirty="0" err="1" smtClean="0"/>
              <a:t>Kongebog</a:t>
            </a:r>
            <a:r>
              <a:rPr lang="da-DK" sz="2400" dirty="0" smtClean="0"/>
              <a:t> 6,16)</a:t>
            </a:r>
            <a:br>
              <a:rPr lang="da-DK" sz="2400" dirty="0" smtClean="0"/>
            </a:br>
            <a:endParaRPr lang="da-DK" sz="2400" dirty="0"/>
          </a:p>
        </p:txBody>
      </p:sp>
      <p:pic>
        <p:nvPicPr>
          <p:cNvPr id="20482" name="Picture 2" descr="Billedresultat for prophet elisha open eyes"/>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358332" y="685800"/>
            <a:ext cx="3199243" cy="533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856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 skal man begynde?</a:t>
            </a:r>
            <a:endParaRPr lang="da-DK" dirty="0"/>
          </a:p>
        </p:txBody>
      </p:sp>
      <p:pic>
        <p:nvPicPr>
          <p:cNvPr id="29698" name="Picture 2" descr="Billedresultat for oehlenschlÃ¦ger guldhornene"/>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1843940"/>
            <a:ext cx="3677960" cy="4903948"/>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Billedresultat for ole bole"/>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575074" y="1843940"/>
            <a:ext cx="4713155" cy="471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44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 skal man begynde?</a:t>
            </a:r>
            <a:endParaRPr lang="da-DK" dirty="0"/>
          </a:p>
        </p:txBody>
      </p:sp>
      <p:pic>
        <p:nvPicPr>
          <p:cNvPr id="30722" name="Picture 2" descr="Billedresultat for 1+1=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053931" y="2063750"/>
            <a:ext cx="4967287" cy="3311525"/>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Relateret billede"/>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85800" y="2123172"/>
            <a:ext cx="5087938" cy="319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53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sz="quarter" idx="13"/>
          </p:nvPr>
        </p:nvSpPr>
        <p:spPr/>
        <p:txBody>
          <a:bodyPr/>
          <a:lstStyle/>
          <a:p>
            <a:endParaRPr lang="da-DK" dirty="0"/>
          </a:p>
        </p:txBody>
      </p:sp>
      <p:sp>
        <p:nvSpPr>
          <p:cNvPr id="4" name="Pladsholder til indhold 3"/>
          <p:cNvSpPr>
            <a:spLocks noGrp="1"/>
          </p:cNvSpPr>
          <p:nvPr>
            <p:ph sz="quarter" idx="14"/>
          </p:nvPr>
        </p:nvSpPr>
        <p:spPr/>
        <p:txBody>
          <a:bodyPr/>
          <a:lstStyle/>
          <a:p>
            <a:endParaRPr lang="da-DK"/>
          </a:p>
        </p:txBody>
      </p:sp>
      <p:pic>
        <p:nvPicPr>
          <p:cNvPr id="31746" name="Picture 2" descr="Philip Barlow Oil Paint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398" y="284963"/>
            <a:ext cx="7433145" cy="516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8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Tro… vantro</a:t>
            </a:r>
            <a:endParaRPr lang="da-DK" dirty="0"/>
          </a:p>
        </p:txBody>
      </p:sp>
      <p:sp>
        <p:nvSpPr>
          <p:cNvPr id="3" name="Pladsholder til indhold 2"/>
          <p:cNvSpPr>
            <a:spLocks noGrp="1"/>
          </p:cNvSpPr>
          <p:nvPr>
            <p:ph sz="quarter" idx="13"/>
          </p:nvPr>
        </p:nvSpPr>
        <p:spPr/>
        <p:txBody>
          <a:bodyPr>
            <a:normAutofit/>
          </a:bodyPr>
          <a:lstStyle/>
          <a:p>
            <a:pPr marL="0" indent="0">
              <a:buNone/>
            </a:pPr>
            <a:r>
              <a:rPr lang="da-DK" sz="3600" dirty="0" smtClean="0"/>
              <a:t>”Jeg tror, hjælp min vantro”</a:t>
            </a:r>
            <a:br>
              <a:rPr lang="da-DK" sz="3600" dirty="0" smtClean="0"/>
            </a:br>
            <a:r>
              <a:rPr lang="da-DK" sz="3600" dirty="0" smtClean="0"/>
              <a:t>(Markus 9,24)</a:t>
            </a:r>
            <a:endParaRPr lang="da-DK" sz="3600" dirty="0"/>
          </a:p>
        </p:txBody>
      </p:sp>
      <p:pic>
        <p:nvPicPr>
          <p:cNvPr id="21506" name="Picture 2" descr="Relateret billede"/>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461185" y="272797"/>
            <a:ext cx="3681083" cy="506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853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Til Thomas, der ville se for at tro</a:t>
            </a:r>
            <a:endParaRPr lang="da-DK" dirty="0"/>
          </a:p>
        </p:txBody>
      </p:sp>
      <p:sp>
        <p:nvSpPr>
          <p:cNvPr id="3" name="Pladsholder til indhold 2"/>
          <p:cNvSpPr>
            <a:spLocks noGrp="1"/>
          </p:cNvSpPr>
          <p:nvPr>
            <p:ph sz="quarter" idx="13"/>
          </p:nvPr>
        </p:nvSpPr>
        <p:spPr/>
        <p:txBody>
          <a:bodyPr>
            <a:normAutofit fontScale="92500"/>
          </a:bodyPr>
          <a:lstStyle/>
          <a:p>
            <a:pPr marL="0" indent="0">
              <a:buNone/>
            </a:pPr>
            <a:r>
              <a:rPr lang="da-DK" sz="3600" dirty="0" smtClean="0"/>
              <a:t>”Du tror, fordi du har set mig. Salige er de, som ikke har set og dog tror.”</a:t>
            </a:r>
            <a:br>
              <a:rPr lang="da-DK" sz="3600" dirty="0" smtClean="0"/>
            </a:br>
            <a:r>
              <a:rPr lang="da-DK" sz="3600" dirty="0" smtClean="0"/>
              <a:t>(Johannesevangeliet 20,29)</a:t>
            </a:r>
            <a:endParaRPr lang="da-DK" sz="3600" dirty="0"/>
          </a:p>
        </p:txBody>
      </p:sp>
      <p:pic>
        <p:nvPicPr>
          <p:cNvPr id="23554" name="Picture 2" descr="Billedresultat for thomas and jesus"/>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345162" y="2063750"/>
            <a:ext cx="4384825" cy="331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527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C.S. Lewis</a:t>
            </a:r>
            <a:endParaRPr lang="da-DK" dirty="0"/>
          </a:p>
        </p:txBody>
      </p:sp>
      <p:sp>
        <p:nvSpPr>
          <p:cNvPr id="3" name="Pladsholder til indhold 2"/>
          <p:cNvSpPr>
            <a:spLocks noGrp="1"/>
          </p:cNvSpPr>
          <p:nvPr>
            <p:ph sz="quarter" idx="13"/>
          </p:nvPr>
        </p:nvSpPr>
        <p:spPr/>
        <p:txBody>
          <a:bodyPr>
            <a:normAutofit/>
          </a:bodyPr>
          <a:lstStyle/>
          <a:p>
            <a:pPr marL="0" indent="0">
              <a:buNone/>
            </a:pPr>
            <a:r>
              <a:rPr lang="da-DK" sz="2400" dirty="0"/>
              <a:t>Jeg prøver her at forhindre nogen i at komme med den helt afsindige tanke om ham, som man ofte hører folk fremføre: ”Jeg vil godt acceptere Jesus som en stor morallærer, men jeg accepterer ikke hans påstand om at være Gud.” Det er lige netop det, vi ikke kan sige. Et menneske, der blot var et menneske, men sagde de ting, Jesus sagde, ville ikke være en stor morallærer. Han ville enten være sindssyg – på linje med en mand, der påstår, at han er et pocheret æg – eller også ville han være Djævelen selv. </a:t>
            </a:r>
            <a:endParaRPr lang="da-DK" sz="2400" dirty="0"/>
          </a:p>
        </p:txBody>
      </p:sp>
    </p:spTree>
    <p:extLst>
      <p:ext uri="{BB962C8B-B14F-4D97-AF65-F5344CB8AC3E}">
        <p14:creationId xmlns:p14="http://schemas.microsoft.com/office/powerpoint/2010/main" val="3626713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C.S. Lewis</a:t>
            </a:r>
            <a:endParaRPr lang="da-DK" dirty="0"/>
          </a:p>
        </p:txBody>
      </p:sp>
      <p:sp>
        <p:nvSpPr>
          <p:cNvPr id="3" name="Pladsholder til indhold 2"/>
          <p:cNvSpPr>
            <a:spLocks noGrp="1"/>
          </p:cNvSpPr>
          <p:nvPr>
            <p:ph sz="quarter" idx="13"/>
          </p:nvPr>
        </p:nvSpPr>
        <p:spPr/>
        <p:txBody>
          <a:bodyPr>
            <a:normAutofit/>
          </a:bodyPr>
          <a:lstStyle/>
          <a:p>
            <a:pPr marL="0" indent="0">
              <a:buNone/>
            </a:pPr>
            <a:r>
              <a:rPr lang="da-DK" sz="2400" dirty="0"/>
              <a:t>Enhver må træffe et valg. Enten var og er dette menneske Guds Søn, eller også er han en galning eller noget endnu værre. Man kan spærre ham inde som sindssyg, man kan spytte på ham og slå ham ihjel som en dæmon – eller man kan falde ned for hans fødder og kalde ham ”Herre og Gud”. Men lad os ikke komme med dette nedladende vås om, at han var en stor morallærer. Den udvej har han ikke givet os. Det er ikke hans mål.</a:t>
            </a:r>
          </a:p>
          <a:p>
            <a:pPr marL="0" indent="0">
              <a:buNone/>
            </a:pPr>
            <a:endParaRPr lang="da-DK" sz="2400" dirty="0"/>
          </a:p>
        </p:txBody>
      </p:sp>
    </p:spTree>
    <p:extLst>
      <p:ext uri="{BB962C8B-B14F-4D97-AF65-F5344CB8AC3E}">
        <p14:creationId xmlns:p14="http://schemas.microsoft.com/office/powerpoint/2010/main" val="2472285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Den lille bibel</a:t>
            </a:r>
            <a:endParaRPr lang="da-DK" dirty="0"/>
          </a:p>
        </p:txBody>
      </p:sp>
      <p:sp>
        <p:nvSpPr>
          <p:cNvPr id="3" name="Pladsholder til indhold 2"/>
          <p:cNvSpPr>
            <a:spLocks noGrp="1"/>
          </p:cNvSpPr>
          <p:nvPr>
            <p:ph sz="quarter" idx="13"/>
          </p:nvPr>
        </p:nvSpPr>
        <p:spPr/>
        <p:txBody>
          <a:bodyPr>
            <a:noAutofit/>
          </a:bodyPr>
          <a:lstStyle/>
          <a:p>
            <a:pPr marL="0" indent="0">
              <a:buNone/>
            </a:pPr>
            <a:r>
              <a:rPr lang="da-DK" sz="2800" dirty="0"/>
              <a:t>For således elskede Gud verden, at han gav sin enbårne søn, for at enhver, som tror på ham, ikke skal fortabes, men have evigt liv. </a:t>
            </a:r>
            <a:r>
              <a:rPr lang="da-DK" sz="2800" dirty="0"/>
              <a:t/>
            </a:r>
            <a:br>
              <a:rPr lang="da-DK" sz="2800" dirty="0"/>
            </a:br>
            <a:r>
              <a:rPr lang="da-DK" sz="2800" dirty="0" smtClean="0"/>
              <a:t>(Johannesevangeliet 3, 16)</a:t>
            </a:r>
            <a:endParaRPr lang="da-DK" sz="2800" dirty="0"/>
          </a:p>
        </p:txBody>
      </p:sp>
      <p:pic>
        <p:nvPicPr>
          <p:cNvPr id="6146" name="Picture 2" descr="Billedresultat for john 3,16"/>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444762" y="1248631"/>
            <a:ext cx="4038722" cy="4038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175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sz="quarter" idx="13"/>
          </p:nvPr>
        </p:nvSpPr>
        <p:spPr/>
        <p:txBody>
          <a:bodyPr>
            <a:noAutofit/>
          </a:bodyPr>
          <a:lstStyle/>
          <a:p>
            <a:pPr marL="0" indent="0">
              <a:buNone/>
            </a:pPr>
            <a:r>
              <a:rPr lang="da-DK" sz="2800" dirty="0"/>
              <a:t>hvis du med din mund bekender, at Jesus er Herre, og i dit hjerte tror, at Gud har oprejst ham fra de døde, skal du frelses.  For med hjertet tror man til retfærdighed, med munden bekender man til frelse,  for Skriften siger: »Ingen, som tror på ham, skal blive til skamme.«  Der er ingen forskel på jøder og grækere; alle har den samme Herre, rig nok for alle, som påkalder ham,  for »enhver, som påkalder Herrens navn, skal frelses</a:t>
            </a:r>
            <a:r>
              <a:rPr lang="da-DK" sz="2800" dirty="0" smtClean="0"/>
              <a:t>«.</a:t>
            </a:r>
            <a:br>
              <a:rPr lang="da-DK" sz="2800" dirty="0" smtClean="0"/>
            </a:br>
            <a:r>
              <a:rPr lang="da-DK" sz="2800" dirty="0" smtClean="0"/>
              <a:t>(Romerbrevet 10,9-10)</a:t>
            </a:r>
            <a:endParaRPr lang="da-DK" sz="2800" dirty="0"/>
          </a:p>
        </p:txBody>
      </p:sp>
    </p:spTree>
    <p:extLst>
      <p:ext uri="{BB962C8B-B14F-4D97-AF65-F5344CB8AC3E}">
        <p14:creationId xmlns:p14="http://schemas.microsoft.com/office/powerpoint/2010/main" val="2816017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24578" name="Picture 2" descr="https://scontent-ams3-1.xx.fbcdn.net/v/t1.15752-9/50395050_309487043248579_4727346206353653760_n.jpg?_nc_cat=103&amp;_nc_ht=scontent-ams3-1.xx&amp;oh=093242369e6ebcd616d30b5b0ce155c9&amp;oe=5CB8931A"/>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8913" y="881377"/>
            <a:ext cx="5796332" cy="434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429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Begynd med Jesus</a:t>
            </a:r>
            <a:endParaRPr lang="da-DK" dirty="0"/>
          </a:p>
        </p:txBody>
      </p:sp>
      <p:sp>
        <p:nvSpPr>
          <p:cNvPr id="3" name="Pladsholder til indhold 2"/>
          <p:cNvSpPr>
            <a:spLocks noGrp="1"/>
          </p:cNvSpPr>
          <p:nvPr>
            <p:ph sz="quarter" idx="13"/>
          </p:nvPr>
        </p:nvSpPr>
        <p:spPr/>
        <p:txBody>
          <a:bodyPr/>
          <a:lstStyle/>
          <a:p>
            <a:endParaRPr lang="da-DK"/>
          </a:p>
        </p:txBody>
      </p:sp>
      <p:pic>
        <p:nvPicPr>
          <p:cNvPr id="25602" name="Picture 2" descr="Billedresultat for altergang hadersl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287" y="1796411"/>
            <a:ext cx="6389597" cy="357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70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Den lille bibel</a:t>
            </a:r>
            <a:endParaRPr lang="da-DK" dirty="0"/>
          </a:p>
        </p:txBody>
      </p:sp>
      <p:sp>
        <p:nvSpPr>
          <p:cNvPr id="3" name="Pladsholder til indhold 2"/>
          <p:cNvSpPr>
            <a:spLocks noGrp="1"/>
          </p:cNvSpPr>
          <p:nvPr>
            <p:ph sz="quarter" idx="13"/>
          </p:nvPr>
        </p:nvSpPr>
        <p:spPr/>
        <p:txBody>
          <a:bodyPr>
            <a:noAutofit/>
          </a:bodyPr>
          <a:lstStyle/>
          <a:p>
            <a:pPr marL="0" indent="0">
              <a:buNone/>
            </a:pPr>
            <a:r>
              <a:rPr lang="da-DK" sz="2800" dirty="0"/>
              <a:t>For således elskede Gud verden, at han </a:t>
            </a:r>
            <a:r>
              <a:rPr lang="da-DK" sz="2800" b="1" u="sng" dirty="0"/>
              <a:t>gav</a:t>
            </a:r>
            <a:r>
              <a:rPr lang="da-DK" sz="2800" dirty="0"/>
              <a:t> sin enbårne søn, for at enhver, som tror på ham, ikke skal fortabes, men have evigt liv. </a:t>
            </a:r>
            <a:r>
              <a:rPr lang="da-DK" sz="2800" dirty="0"/>
              <a:t/>
            </a:r>
            <a:br>
              <a:rPr lang="da-DK" sz="2800" dirty="0"/>
            </a:br>
            <a:r>
              <a:rPr lang="da-DK" sz="2800" dirty="0" smtClean="0"/>
              <a:t>(Johannesevangeliet 3, 16)</a:t>
            </a:r>
            <a:endParaRPr lang="da-DK" sz="2800" dirty="0"/>
          </a:p>
        </p:txBody>
      </p:sp>
      <p:pic>
        <p:nvPicPr>
          <p:cNvPr id="6146" name="Picture 2" descr="Billedresultat for john 3,16"/>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444762" y="1248631"/>
            <a:ext cx="4038722" cy="4038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99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sz="quarter" idx="13"/>
          </p:nvPr>
        </p:nvSpPr>
        <p:spPr/>
        <p:txBody>
          <a:bodyPr>
            <a:noAutofit/>
          </a:bodyPr>
          <a:lstStyle/>
          <a:p>
            <a:pPr marL="0" indent="0">
              <a:buNone/>
            </a:pPr>
            <a:r>
              <a:rPr lang="da-DK" sz="2800" dirty="0"/>
              <a:t>Øjne, I er lykkelige,</a:t>
            </a:r>
            <a:r>
              <a:rPr lang="da-DK" sz="2800" dirty="0"/>
              <a:t/>
            </a:r>
            <a:br>
              <a:rPr lang="da-DK" sz="2800" dirty="0"/>
            </a:br>
            <a:r>
              <a:rPr lang="da-DK" sz="2800" dirty="0"/>
              <a:t>I, som ser Guds Søn på jord!</a:t>
            </a:r>
            <a:r>
              <a:rPr lang="da-DK" sz="2800" dirty="0"/>
              <a:t/>
            </a:r>
            <a:br>
              <a:rPr lang="da-DK" sz="2800" dirty="0"/>
            </a:br>
            <a:r>
              <a:rPr lang="da-DK" sz="2800" dirty="0"/>
              <a:t>Øren, I blev hovedrige,</a:t>
            </a:r>
            <a:r>
              <a:rPr lang="da-DK" sz="2800" dirty="0"/>
              <a:t/>
            </a:r>
            <a:br>
              <a:rPr lang="da-DK" sz="2800" dirty="0"/>
            </a:br>
            <a:r>
              <a:rPr lang="da-DK" sz="2800" dirty="0"/>
              <a:t>da I hørte livets ord!</a:t>
            </a:r>
            <a:r>
              <a:rPr lang="da-DK" sz="2800" dirty="0"/>
              <a:t/>
            </a:r>
            <a:br>
              <a:rPr lang="da-DK" sz="2800" dirty="0"/>
            </a:br>
            <a:r>
              <a:rPr lang="da-DK" sz="2800" dirty="0"/>
              <a:t>Hjerte, da du ordet </a:t>
            </a:r>
            <a:r>
              <a:rPr lang="da-DK" sz="2800" dirty="0" err="1"/>
              <a:t>tro'de</a:t>
            </a:r>
            <a:r>
              <a:rPr lang="da-DK" sz="2800" dirty="0"/>
              <a:t>,</a:t>
            </a:r>
            <a:r>
              <a:rPr lang="da-DK" sz="2800" dirty="0"/>
              <a:t/>
            </a:r>
            <a:br>
              <a:rPr lang="da-DK" sz="2800" dirty="0"/>
            </a:br>
            <a:r>
              <a:rPr lang="da-DK" sz="2800" dirty="0"/>
              <a:t>livets træ randt op af rode!</a:t>
            </a:r>
            <a:r>
              <a:rPr lang="da-DK" sz="2800" dirty="0"/>
              <a:t/>
            </a:r>
            <a:br>
              <a:rPr lang="da-DK" sz="2800" dirty="0"/>
            </a:br>
            <a:endParaRPr lang="da-DK" sz="2800" dirty="0"/>
          </a:p>
        </p:txBody>
      </p:sp>
    </p:spTree>
    <p:extLst>
      <p:ext uri="{BB962C8B-B14F-4D97-AF65-F5344CB8AC3E}">
        <p14:creationId xmlns:p14="http://schemas.microsoft.com/office/powerpoint/2010/main" val="4195549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Tro er vigtig…</a:t>
            </a:r>
            <a:endParaRPr lang="da-DK" dirty="0"/>
          </a:p>
        </p:txBody>
      </p:sp>
      <p:sp>
        <p:nvSpPr>
          <p:cNvPr id="3" name="Pladsholder til indhold 2"/>
          <p:cNvSpPr>
            <a:spLocks noGrp="1"/>
          </p:cNvSpPr>
          <p:nvPr>
            <p:ph sz="quarter" idx="13"/>
          </p:nvPr>
        </p:nvSpPr>
        <p:spPr/>
        <p:txBody>
          <a:bodyPr>
            <a:normAutofit/>
          </a:bodyPr>
          <a:lstStyle/>
          <a:p>
            <a:pPr marL="0" indent="0">
              <a:buNone/>
            </a:pPr>
            <a:r>
              <a:rPr lang="da-DK" sz="3200" dirty="0" smtClean="0"/>
              <a:t>”Den</a:t>
            </a:r>
            <a:r>
              <a:rPr lang="da-DK" sz="3200" dirty="0"/>
              <a:t>, der tror og bliver døbt, skal frelses; men den, der ikke tror, skal </a:t>
            </a:r>
            <a:r>
              <a:rPr lang="da-DK" sz="3200" dirty="0" smtClean="0"/>
              <a:t>dømmes” </a:t>
            </a:r>
            <a:br>
              <a:rPr lang="da-DK" sz="3200" dirty="0" smtClean="0"/>
            </a:br>
            <a:r>
              <a:rPr lang="da-DK" sz="3200" dirty="0" smtClean="0"/>
              <a:t>(Markusevangeliet 16,16)</a:t>
            </a:r>
            <a:endParaRPr lang="da-DK" sz="3200" dirty="0"/>
          </a:p>
        </p:txBody>
      </p:sp>
      <p:pic>
        <p:nvPicPr>
          <p:cNvPr id="5122" name="Picture 2" descr="Billedresultat for jesus resurrection table disciples"/>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198577" y="1939411"/>
            <a:ext cx="4334608" cy="329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10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Abraham og troen</a:t>
            </a:r>
            <a:endParaRPr lang="da-DK" dirty="0"/>
          </a:p>
        </p:txBody>
      </p:sp>
      <p:sp>
        <p:nvSpPr>
          <p:cNvPr id="3" name="Pladsholder til indhold 2"/>
          <p:cNvSpPr>
            <a:spLocks noGrp="1"/>
          </p:cNvSpPr>
          <p:nvPr>
            <p:ph sz="quarter" idx="13"/>
          </p:nvPr>
        </p:nvSpPr>
        <p:spPr/>
        <p:txBody>
          <a:bodyPr>
            <a:normAutofit/>
          </a:bodyPr>
          <a:lstStyle/>
          <a:p>
            <a:pPr marL="0" indent="0">
              <a:buNone/>
            </a:pPr>
            <a:r>
              <a:rPr lang="da-DK" sz="3600" dirty="0" smtClean="0"/>
              <a:t>Abraham ”troede </a:t>
            </a:r>
            <a:r>
              <a:rPr lang="da-DK" sz="3600" dirty="0"/>
              <a:t>Herren, og han regnede ham det til retfærdighed</a:t>
            </a:r>
            <a:r>
              <a:rPr lang="da-DK" sz="3600" dirty="0" smtClean="0"/>
              <a:t>.”</a:t>
            </a:r>
            <a:br>
              <a:rPr lang="da-DK" sz="3600" dirty="0" smtClean="0"/>
            </a:br>
            <a:r>
              <a:rPr lang="da-DK" sz="3600" dirty="0" smtClean="0"/>
              <a:t>(1. mosebog 15,6)	</a:t>
            </a:r>
            <a:endParaRPr lang="da-DK" sz="3600" dirty="0"/>
          </a:p>
        </p:txBody>
      </p:sp>
      <p:pic>
        <p:nvPicPr>
          <p:cNvPr id="16386" name="Picture 2" descr="Billedresultat for abraham stars promise"/>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994400" y="2063397"/>
            <a:ext cx="5086350" cy="292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209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Hebræerbrevet</a:t>
            </a:r>
            <a:endParaRPr lang="da-DK" dirty="0"/>
          </a:p>
        </p:txBody>
      </p:sp>
      <p:sp>
        <p:nvSpPr>
          <p:cNvPr id="3" name="Pladsholder til indhold 2"/>
          <p:cNvSpPr>
            <a:spLocks noGrp="1"/>
          </p:cNvSpPr>
          <p:nvPr>
            <p:ph sz="quarter" idx="13"/>
          </p:nvPr>
        </p:nvSpPr>
        <p:spPr/>
        <p:txBody>
          <a:bodyPr>
            <a:normAutofit/>
          </a:bodyPr>
          <a:lstStyle/>
          <a:p>
            <a:pPr marL="0" indent="0">
              <a:buNone/>
            </a:pPr>
            <a:r>
              <a:rPr lang="da-DK" sz="2800" dirty="0" smtClean="0"/>
              <a:t>”uden </a:t>
            </a:r>
            <a:r>
              <a:rPr lang="da-DK" sz="2800" dirty="0"/>
              <a:t>tro er det umuligt at behage ham; for den, som kommer til Gud, må tro, at han er til og lønner dem, som søger </a:t>
            </a:r>
            <a:r>
              <a:rPr lang="da-DK" sz="2800" dirty="0" smtClean="0"/>
              <a:t>ham”</a:t>
            </a:r>
            <a:br>
              <a:rPr lang="da-DK" sz="2800" dirty="0" smtClean="0"/>
            </a:br>
            <a:r>
              <a:rPr lang="da-DK" sz="2800" dirty="0" smtClean="0"/>
              <a:t>(Hebræerbrevet 11,16)	</a:t>
            </a:r>
            <a:endParaRPr lang="da-DK" sz="2800" dirty="0"/>
          </a:p>
        </p:txBody>
      </p:sp>
      <p:pic>
        <p:nvPicPr>
          <p:cNvPr id="7170" name="Picture 2" descr="Billedresultat for come to god must believe that he is"/>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354807" y="1951160"/>
            <a:ext cx="4072748" cy="271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86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Pastor, hvad er tro?</a:t>
            </a:r>
            <a:endParaRPr lang="da-DK" dirty="0"/>
          </a:p>
        </p:txBody>
      </p:sp>
      <p:sp>
        <p:nvSpPr>
          <p:cNvPr id="5" name="Pladsholder til indhold 4"/>
          <p:cNvSpPr>
            <a:spLocks noGrp="1"/>
          </p:cNvSpPr>
          <p:nvPr>
            <p:ph sz="quarter" idx="14"/>
          </p:nvPr>
        </p:nvSpPr>
        <p:spPr/>
        <p:txBody>
          <a:bodyPr/>
          <a:lstStyle/>
          <a:p>
            <a:endParaRPr lang="da-DK"/>
          </a:p>
        </p:txBody>
      </p:sp>
      <p:pic>
        <p:nvPicPr>
          <p:cNvPr id="1026" name="Picture 2" descr="Relateret bille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971" y="2063396"/>
            <a:ext cx="5086535" cy="331118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Billedresultat for important question"/>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844062" y="2052146"/>
            <a:ext cx="4429919" cy="332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48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Søndagens </a:t>
            </a:r>
            <a:r>
              <a:rPr lang="da-DK" dirty="0" err="1" smtClean="0"/>
              <a:t>prædikentekst</a:t>
            </a:r>
            <a:endParaRPr lang="da-DK" dirty="0"/>
          </a:p>
        </p:txBody>
      </p:sp>
      <p:sp>
        <p:nvSpPr>
          <p:cNvPr id="3" name="Pladsholder til indhold 2"/>
          <p:cNvSpPr>
            <a:spLocks noGrp="1"/>
          </p:cNvSpPr>
          <p:nvPr>
            <p:ph sz="quarter" idx="13"/>
          </p:nvPr>
        </p:nvSpPr>
        <p:spPr/>
        <p:txBody>
          <a:bodyPr>
            <a:normAutofit fontScale="92500" lnSpcReduction="20000"/>
          </a:bodyPr>
          <a:lstStyle/>
          <a:p>
            <a:pPr marL="0" indent="0">
              <a:buNone/>
            </a:pPr>
            <a:r>
              <a:rPr lang="da-DK" dirty="0" smtClean="0"/>
              <a:t>Da </a:t>
            </a:r>
            <a:r>
              <a:rPr lang="da-DK" dirty="0"/>
              <a:t>Jesus gik ind i Kapernaum, kom en officer hen og bad ham: »Herre, min tjener ligger lammet derhjemme og lider forfærdeligt.« Han sagde til ham: »Jeg vil komme og helbrede ham.« Men officeren sagde: »Herre, jeg er for ringe til, at du går ind under mit tag. Men sig blot et ord, så vil min tjener blive helbredt. Jeg er jo selv en mand under kommando og har soldater under mig. Siger jeg til én: Gå! så går han, og til en anden: Kom! så kommer han, og til min tjener: Gør det og det! så gør han det.« </a:t>
            </a:r>
            <a:endParaRPr lang="da-DK" dirty="0"/>
          </a:p>
        </p:txBody>
      </p:sp>
      <p:pic>
        <p:nvPicPr>
          <p:cNvPr id="2050" name="Picture 2" descr="Billedresultat for jesus centurion servant"/>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477898" y="2149769"/>
            <a:ext cx="3665429" cy="269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00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Søndagens </a:t>
            </a:r>
            <a:r>
              <a:rPr lang="da-DK" dirty="0" err="1" smtClean="0"/>
              <a:t>prædikentekst</a:t>
            </a:r>
            <a:endParaRPr lang="da-DK" dirty="0"/>
          </a:p>
        </p:txBody>
      </p:sp>
      <p:sp>
        <p:nvSpPr>
          <p:cNvPr id="3" name="Pladsholder til indhold 2"/>
          <p:cNvSpPr>
            <a:spLocks noGrp="1"/>
          </p:cNvSpPr>
          <p:nvPr>
            <p:ph sz="quarter" idx="13"/>
          </p:nvPr>
        </p:nvSpPr>
        <p:spPr/>
        <p:txBody>
          <a:bodyPr>
            <a:normAutofit/>
          </a:bodyPr>
          <a:lstStyle/>
          <a:p>
            <a:pPr marL="0" indent="0" fontAlgn="base">
              <a:buNone/>
            </a:pPr>
            <a:r>
              <a:rPr lang="da-DK" dirty="0"/>
              <a:t>Da Jesus hørte det, undrede han sig og sagde til dem, der fulgte ham: »Sandelig siger jeg jer: Så stor en tro har jeg ikke fundet hos nogen i </a:t>
            </a:r>
            <a:r>
              <a:rPr lang="da-DK" dirty="0" smtClean="0"/>
              <a:t>Israel «</a:t>
            </a:r>
            <a:r>
              <a:rPr lang="da-DK" dirty="0"/>
              <a:t>  </a:t>
            </a:r>
            <a:r>
              <a:rPr lang="da-DK" dirty="0" smtClean="0"/>
              <a:t/>
            </a:r>
            <a:br>
              <a:rPr lang="da-DK" dirty="0" smtClean="0"/>
            </a:br>
            <a:r>
              <a:rPr lang="da-DK" dirty="0" smtClean="0"/>
              <a:t/>
            </a:r>
            <a:br>
              <a:rPr lang="da-DK" dirty="0" smtClean="0"/>
            </a:br>
            <a:r>
              <a:rPr lang="da-DK" dirty="0" smtClean="0"/>
              <a:t>Men </a:t>
            </a:r>
            <a:r>
              <a:rPr lang="da-DK" dirty="0"/>
              <a:t>til officeren sagde Jesus: »Gå, det skal ske dig, som du troede!« Og hans tjener blev helbredt i samme time</a:t>
            </a:r>
            <a:r>
              <a:rPr lang="da-DK" dirty="0" smtClean="0"/>
              <a:t>.</a:t>
            </a:r>
            <a:r>
              <a:rPr lang="da-DK" dirty="0"/>
              <a:t> </a:t>
            </a:r>
            <a:endParaRPr lang="da-DK" dirty="0"/>
          </a:p>
        </p:txBody>
      </p:sp>
      <p:pic>
        <p:nvPicPr>
          <p:cNvPr id="3074" name="Picture 2" descr="Billedresultat for jesus centurion servant"/>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402282" y="2063750"/>
            <a:ext cx="2270586" cy="331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1648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ovedbegivenhed">
  <a:themeElements>
    <a:clrScheme name="Hovedbegivenhed">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Hovedbegivenhed">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vedbegivenhed">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Hovedbegivenhed</Template>
  <TotalTime>3407</TotalTime>
  <Words>921</Words>
  <Application>Microsoft Office PowerPoint</Application>
  <PresentationFormat>Widescreen</PresentationFormat>
  <Paragraphs>53</Paragraphs>
  <Slides>34</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34</vt:i4>
      </vt:variant>
    </vt:vector>
  </HeadingPairs>
  <TitlesOfParts>
    <vt:vector size="38" baseType="lpstr">
      <vt:lpstr>Arial</vt:lpstr>
      <vt:lpstr>Calibri</vt:lpstr>
      <vt:lpstr>Impact</vt:lpstr>
      <vt:lpstr>Hovedbegivenhed</vt:lpstr>
      <vt:lpstr>Hvad siger Bibelen  om tro?</vt:lpstr>
      <vt:lpstr>Pastor, hvad er tro?</vt:lpstr>
      <vt:lpstr>Den lille bibel</vt:lpstr>
      <vt:lpstr>Tro er vigtig…</vt:lpstr>
      <vt:lpstr>Abraham og troen</vt:lpstr>
      <vt:lpstr>Hebræerbrevet</vt:lpstr>
      <vt:lpstr>Pastor, hvad er tro?</vt:lpstr>
      <vt:lpstr>Søndagens prædikentekst</vt:lpstr>
      <vt:lpstr>Søndagens prædikentekst</vt:lpstr>
      <vt:lpstr>Bibelens korte definition af tro</vt:lpstr>
      <vt:lpstr>PowerPoint-præsentation</vt:lpstr>
      <vt:lpstr>PowerPoint-præsentation</vt:lpstr>
      <vt:lpstr>PowerPoint-præsentation</vt:lpstr>
      <vt:lpstr>Vi ser på det usynlige?</vt:lpstr>
      <vt:lpstr>PowerPoint-præsentation</vt:lpstr>
      <vt:lpstr>C.S. Lewis (1898-1963)</vt:lpstr>
      <vt:lpstr>Anselm af Canterbury (1033-1109)</vt:lpstr>
      <vt:lpstr>se = tro eller tvivl</vt:lpstr>
      <vt:lpstr>”men nogle tvivlede”</vt:lpstr>
      <vt:lpstr>Det er bedre til vort bedste at Jesus forlod os</vt:lpstr>
      <vt:lpstr>Blindfødt og dødt</vt:lpstr>
      <vt:lpstr>PowerPoint-præsentation</vt:lpstr>
      <vt:lpstr>Hvor skal man begynde?</vt:lpstr>
      <vt:lpstr>Hvor skal man begynde?</vt:lpstr>
      <vt:lpstr>PowerPoint-præsentation</vt:lpstr>
      <vt:lpstr>Tro… vantro</vt:lpstr>
      <vt:lpstr>Til Thomas, der ville se for at tro</vt:lpstr>
      <vt:lpstr>C.S. Lewis</vt:lpstr>
      <vt:lpstr>C.S. Lewis</vt:lpstr>
      <vt:lpstr>PowerPoint-præsentation</vt:lpstr>
      <vt:lpstr>PowerPoint-præsentation</vt:lpstr>
      <vt:lpstr>Begynd med Jesus</vt:lpstr>
      <vt:lpstr>Den lille bibel</vt:lpstr>
      <vt:lpstr>PowerPoint-præsentation</vt:lpstr>
    </vt:vector>
  </TitlesOfParts>
  <Company>Kirkenettet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Hvad siger Bibelen  om tro?</dc:title>
  <dc:creator>Kim Birger Nielsen Legarth</dc:creator>
  <cp:lastModifiedBy>Kim Birger Nielsen Legarth</cp:lastModifiedBy>
  <cp:revision>38</cp:revision>
  <cp:lastPrinted>2019-01-23T18:01:19Z</cp:lastPrinted>
  <dcterms:created xsi:type="dcterms:W3CDTF">2019-01-21T09:20:05Z</dcterms:created>
  <dcterms:modified xsi:type="dcterms:W3CDTF">2019-01-23T18:08:04Z</dcterms:modified>
</cp:coreProperties>
</file>